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250D0D68-FFCB-4BDF-901F-1D9887F31FB6}">
          <p14:sldIdLst/>
        </p14:section>
        <p14:section name="无标题节" id="{C0DF0907-AB30-4834-88B6-DB56007DFEC6}">
          <p14:sldIdLst>
            <p14:sldId id="27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53" y="2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-31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9567-185D-4232-98B9-102C6F204D6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1395-3545-47E6-818C-065C5950053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567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9567-185D-4232-98B9-102C6F204D6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1395-3545-47E6-818C-065C59500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221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9567-185D-4232-98B9-102C6F204D6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1395-3545-47E6-818C-065C59500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987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" y="44480"/>
            <a:ext cx="10058400" cy="549420"/>
          </a:xfrm>
        </p:spPr>
        <p:txBody>
          <a:bodyPr/>
          <a:lstStyle>
            <a:lvl1pPr marL="0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9567-185D-4232-98B9-102C6F204D6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1395-3545-47E6-818C-065C59500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092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9567-185D-4232-98B9-102C6F204D6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1395-3545-47E6-818C-065C5950053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9053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9567-185D-4232-98B9-102C6F204D6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1395-3545-47E6-818C-065C59500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84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9567-185D-4232-98B9-102C6F204D6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1395-3545-47E6-818C-065C59500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110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9567-185D-4232-98B9-102C6F204D6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1395-3545-47E6-818C-065C59500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8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9567-185D-4232-98B9-102C6F204D6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1395-3545-47E6-818C-065C59500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503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0329567-185D-4232-98B9-102C6F204D6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931395-3545-47E6-818C-065C59500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496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9567-185D-4232-98B9-102C6F204D6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1395-3545-47E6-818C-065C59500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855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103724"/>
            <a:ext cx="10058400" cy="5494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889245"/>
            <a:ext cx="10058400" cy="497984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0329567-185D-4232-98B9-102C6F204D6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E931395-3545-47E6-818C-065C5950053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568960" y="771194"/>
            <a:ext cx="110032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0073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2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515620" y="0"/>
            <a:ext cx="10515600" cy="7602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2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姓名</a:t>
            </a:r>
            <a:r>
              <a:rPr lang="en-US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-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申请职位级别 </a:t>
            </a:r>
            <a:r>
              <a:rPr lang="en-US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(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合聘</a:t>
            </a:r>
            <a:r>
              <a:rPr lang="en-US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PI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：</a:t>
            </a:r>
            <a:r>
              <a:rPr lang="en-US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XXX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，</a:t>
            </a:r>
            <a:r>
              <a:rPr lang="en-US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XXX)</a:t>
            </a:r>
            <a:endParaRPr 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368365"/>
              </p:ext>
            </p:extLst>
          </p:nvPr>
        </p:nvGraphicFramePr>
        <p:xfrm>
          <a:off x="515620" y="896816"/>
          <a:ext cx="11137900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5491">
                  <a:extLst>
                    <a:ext uri="{9D8B030D-6E8A-4147-A177-3AD203B41FA5}">
                      <a16:colId xmlns:a16="http://schemas.microsoft.com/office/drawing/2014/main" val="2277693499"/>
                    </a:ext>
                  </a:extLst>
                </a:gridCol>
                <a:gridCol w="9432409">
                  <a:extLst>
                    <a:ext uri="{9D8B030D-6E8A-4147-A177-3AD203B41FA5}">
                      <a16:colId xmlns:a16="http://schemas.microsoft.com/office/drawing/2014/main" val="3266444743"/>
                    </a:ext>
                  </a:extLst>
                </a:gridCol>
              </a:tblGrid>
              <a:tr h="5951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b="0" dirty="0" smtClean="0"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教育经历       </a:t>
                      </a:r>
                    </a:p>
                    <a:p>
                      <a:endParaRPr lang="en-US" dirty="0"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latin typeface="等线" panose="02010600030101010101" pitchFamily="2" charset="-122"/>
                          <a:ea typeface="+mn-ea"/>
                        </a:rPr>
                        <a:t> </a:t>
                      </a:r>
                      <a:endParaRPr lang="en-US" altLang="zh-CN" dirty="0" smtClean="0"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30413225"/>
                  </a:ext>
                </a:extLst>
              </a:tr>
              <a:tr h="4146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b="0" dirty="0" smtClean="0"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科研工作经历</a:t>
                      </a:r>
                    </a:p>
                    <a:p>
                      <a:endParaRPr lang="en-US" dirty="0"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89108459"/>
                  </a:ext>
                </a:extLst>
              </a:tr>
              <a:tr h="17172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b="0" dirty="0" smtClean="0"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科研成果</a:t>
                      </a:r>
                      <a:endParaRPr lang="en-US" altLang="zh-CN" b="0" dirty="0" smtClean="0"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  <a:p>
                      <a:endParaRPr lang="en-US" dirty="0"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+mn-cs"/>
                        </a:rPr>
                        <a:t>文章发表：</a:t>
                      </a:r>
                      <a:endParaRPr lang="en-US" altLang="zh-CN" sz="1800" b="1" kern="1200" dirty="0" smtClean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+mn-cs"/>
                      </a:endParaRPr>
                    </a:p>
                    <a:p>
                      <a:pPr lvl="0"/>
                      <a:r>
                        <a:rPr lang="zh-CN" altLang="en-US" sz="1800" kern="1200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+mn-cs"/>
                        </a:rPr>
                        <a:t>第一作者已</a:t>
                      </a:r>
                      <a:r>
                        <a:rPr lang="zh-CN" altLang="en-US" sz="1800" i="0" kern="1200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+mn-cs"/>
                        </a:rPr>
                        <a:t>发表期刊文章</a:t>
                      </a:r>
                      <a:r>
                        <a:rPr lang="en-US" altLang="zh-CN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+mn-cs"/>
                        </a:rPr>
                        <a:t>XXX</a:t>
                      </a:r>
                      <a:r>
                        <a:rPr lang="zh-CN" altLang="en-US" sz="1800" i="0" kern="1200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+mn-cs"/>
                        </a:rPr>
                        <a:t>篇：</a:t>
                      </a:r>
                      <a:r>
                        <a:rPr lang="en-US" altLang="zh-CN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b-NO" altLang="zh-CN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J. Am. Chem. Soc. </a:t>
                      </a:r>
                      <a:r>
                        <a:rPr lang="nb-NO" altLang="zh-CN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US" altLang="zh-CN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XX</a:t>
                      </a:r>
                      <a:r>
                        <a:rPr lang="zh-CN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altLang="zh-CN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Chem. </a:t>
                      </a:r>
                      <a:r>
                        <a:rPr lang="en-US" altLang="zh-CN" sz="180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</a:t>
                      </a:r>
                      <a:r>
                        <a:rPr lang="en-US" altLang="zh-CN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altLang="zh-CN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20XX</a:t>
                      </a:r>
                      <a:endParaRPr lang="en-US" altLang="zh-CN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CN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发表其它非一作期刊文章总计</a:t>
                      </a:r>
                      <a:r>
                        <a:rPr lang="en-US" altLang="zh-CN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r>
                        <a:rPr lang="zh-CN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篇。</a:t>
                      </a:r>
                      <a:endParaRPr lang="en-US" altLang="zh-CN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800" b="1" kern="1200" dirty="0" smtClean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+mn-ea"/>
                          <a:cs typeface="+mn-cs"/>
                        </a:rPr>
                        <a:t>主持项目：</a:t>
                      </a:r>
                      <a:endParaRPr lang="en-US" altLang="zh-CN" sz="1800" b="1" kern="1200" dirty="0" smtClean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</a:t>
                      </a:r>
                      <a:endParaRPr lang="en-US" altLang="zh-CN" sz="1800" b="1" kern="1200" dirty="0" smtClean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+mn-ea"/>
                        <a:cs typeface="+mn-cs"/>
                      </a:endParaRPr>
                    </a:p>
                    <a:p>
                      <a:endParaRPr lang="en-US" altLang="zh-CN" sz="1800" b="0" kern="1200" dirty="0" smtClean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+mn-ea"/>
                          <a:cs typeface="+mn-cs"/>
                        </a:rPr>
                        <a:t>参与项目：</a:t>
                      </a:r>
                      <a:endParaRPr lang="en-US" altLang="zh-CN" sz="1800" b="1" kern="1200" dirty="0" smtClean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</a:t>
                      </a:r>
                      <a:endParaRPr lang="en-US" altLang="zh-CN" sz="1800" b="1" kern="1200" dirty="0" smtClean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+mn-ea"/>
                        <a:cs typeface="+mn-cs"/>
                      </a:endParaRPr>
                    </a:p>
                    <a:p>
                      <a:endParaRPr lang="en-US" altLang="zh-CN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+mn-cs"/>
                        </a:rPr>
                        <a:t>专利：</a:t>
                      </a:r>
                      <a:endParaRPr lang="en-US" altLang="zh-CN" sz="1800" b="1" kern="1200" dirty="0" smtClean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+mn-cs"/>
                      </a:endParaRPr>
                    </a:p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</a:t>
                      </a:r>
                      <a:r>
                        <a:rPr lang="zh-CN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zh-CN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请列出名称，第几发明人）</a:t>
                      </a:r>
                      <a:endParaRPr lang="en-US" altLang="zh-CN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38661557"/>
                  </a:ext>
                </a:extLst>
              </a:tr>
            </a:tbl>
          </a:graphicData>
        </a:graphic>
      </p:graphicFrame>
      <p:sp>
        <p:nvSpPr>
          <p:cNvPr id="6" name="标题 1"/>
          <p:cNvSpPr txBox="1">
            <a:spLocks/>
          </p:cNvSpPr>
          <p:nvPr/>
        </p:nvSpPr>
        <p:spPr>
          <a:xfrm>
            <a:off x="7942963" y="-1"/>
            <a:ext cx="4108138" cy="76028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2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交叉领域（如：</a:t>
            </a:r>
            <a:r>
              <a:rPr lang="en-US" altLang="zh-CN" dirty="0" err="1" smtClean="0">
                <a:latin typeface="等线" panose="02010600030101010101" pitchFamily="2" charset="-122"/>
                <a:ea typeface="等线" panose="02010600030101010101" pitchFamily="2" charset="-122"/>
              </a:rPr>
              <a:t>Medi</a:t>
            </a:r>
            <a:r>
              <a:rPr lang="en-US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-X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）</a:t>
            </a:r>
            <a:endParaRPr 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1900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1628</TotalTime>
  <Words>89</Words>
  <Application>Microsoft Office PowerPoint</Application>
  <PresentationFormat>宽屏</PresentationFormat>
  <Paragraphs>18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等线</vt:lpstr>
      <vt:lpstr>宋体</vt:lpstr>
      <vt:lpstr>Arial</vt:lpstr>
      <vt:lpstr>Calibri</vt:lpstr>
      <vt:lpstr>Calibri Light</vt:lpstr>
      <vt:lpstr>Times New Roman</vt:lpstr>
      <vt:lpstr>回顾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Medi-X拟聘</dc:title>
  <dc:creator>yangkun</dc:creator>
  <cp:lastModifiedBy>huihuisun</cp:lastModifiedBy>
  <cp:revision>95</cp:revision>
  <dcterms:created xsi:type="dcterms:W3CDTF">2017-07-31T03:10:45Z</dcterms:created>
  <dcterms:modified xsi:type="dcterms:W3CDTF">2018-03-30T02:46:15Z</dcterms:modified>
</cp:coreProperties>
</file>