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78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默认节" id="{250D0D68-FFCB-4BDF-901F-1D9887F31FB6}">
          <p14:sldIdLst/>
        </p14:section>
        <p14:section name="无标题节" id="{C0DF0907-AB30-4834-88B6-DB56007DFEC6}">
          <p14:sldIdLst>
            <p14:sldId id="278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456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5" d="100"/>
        <a:sy n="125" d="100"/>
      </p:scale>
      <p:origin x="0" y="-315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zh-CN" altLang="en-US" smtClean="0"/>
              <a:t>单击以编辑母版副标题样式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656737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22213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69870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3360" y="44480"/>
            <a:ext cx="10058400" cy="549420"/>
          </a:xfrm>
        </p:spPr>
        <p:txBody>
          <a:bodyPr/>
          <a:lstStyle>
            <a:lvl1pPr marL="0"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00924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节标题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890531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66844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71103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65894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25030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84969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28553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103724"/>
            <a:ext cx="10058400" cy="54942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zh-CN" altLang="en-US" dirty="0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889245"/>
            <a:ext cx="10058400" cy="4979849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B0329567-185D-4232-98B9-102C6F204D68}" type="datetimeFigureOut">
              <a:rPr lang="en-US" smtClean="0"/>
              <a:t>4/7/2021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9E931395-3545-47E6-818C-065C5950053C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568960" y="771194"/>
            <a:ext cx="1100328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000734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32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 txBox="1">
            <a:spLocks/>
          </p:cNvSpPr>
          <p:nvPr/>
        </p:nvSpPr>
        <p:spPr>
          <a:xfrm>
            <a:off x="515620" y="0"/>
            <a:ext cx="10515600" cy="760289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marL="0" algn="l" defTabSz="914400" rtl="0" eaLnBrk="1" latinLnBrk="0" hangingPunct="1">
              <a:lnSpc>
                <a:spcPct val="85000"/>
              </a:lnSpc>
              <a:spcBef>
                <a:spcPct val="0"/>
              </a:spcBef>
              <a:buNone/>
              <a:defRPr sz="3200" kern="1200" spc="-5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zh-CN" dirty="0" smtClean="0">
                <a:latin typeface="等线" panose="02010600030101010101" pitchFamily="2" charset="-122"/>
                <a:ea typeface="等线" panose="02010600030101010101" pitchFamily="2" charset="-122"/>
              </a:rPr>
              <a:t>Name-applied position level  (PI </a:t>
            </a:r>
            <a:r>
              <a:rPr lang="en-US" altLang="zh-CN" dirty="0">
                <a:latin typeface="等线" panose="02010600030101010101" pitchFamily="2" charset="-122"/>
                <a:ea typeface="等线" panose="02010600030101010101" pitchFamily="2" charset="-122"/>
              </a:rPr>
              <a:t>,</a:t>
            </a:r>
            <a:r>
              <a:rPr lang="en-US" altLang="zh-CN" dirty="0" smtClean="0">
                <a:latin typeface="等线" panose="02010600030101010101" pitchFamily="2" charset="-122"/>
                <a:ea typeface="等线" panose="02010600030101010101" pitchFamily="2" charset="-122"/>
              </a:rPr>
              <a:t>Co-PI)</a:t>
            </a:r>
            <a:endParaRPr lang="en-US" dirty="0">
              <a:latin typeface="等线" panose="02010600030101010101" pitchFamily="2" charset="-122"/>
              <a:ea typeface="等线" panose="02010600030101010101" pitchFamily="2" charset="-122"/>
            </a:endParaRPr>
          </a:p>
        </p:txBody>
      </p:sp>
      <p:graphicFrame>
        <p:nvGraphicFramePr>
          <p:cNvPr id="5" name="表格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2686883"/>
              </p:ext>
            </p:extLst>
          </p:nvPr>
        </p:nvGraphicFramePr>
        <p:xfrm>
          <a:off x="515620" y="896816"/>
          <a:ext cx="11137900" cy="46634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05491">
                  <a:extLst>
                    <a:ext uri="{9D8B030D-6E8A-4147-A177-3AD203B41FA5}">
                      <a16:colId xmlns:a16="http://schemas.microsoft.com/office/drawing/2014/main" val="2277693499"/>
                    </a:ext>
                  </a:extLst>
                </a:gridCol>
                <a:gridCol w="9432409">
                  <a:extLst>
                    <a:ext uri="{9D8B030D-6E8A-4147-A177-3AD203B41FA5}">
                      <a16:colId xmlns:a16="http://schemas.microsoft.com/office/drawing/2014/main" val="3266444743"/>
                    </a:ext>
                  </a:extLst>
                </a:gridCol>
              </a:tblGrid>
              <a:tr h="5951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b="0" dirty="0" smtClean="0"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Education</a:t>
                      </a:r>
                      <a:endParaRPr lang="zh-CN" altLang="en-US" b="0" dirty="0" smtClean="0"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  <a:p>
                      <a:endParaRPr lang="en-US" dirty="0"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dirty="0" smtClean="0">
                          <a:latin typeface="等线" panose="02010600030101010101" pitchFamily="2" charset="-122"/>
                          <a:ea typeface="+mn-ea"/>
                        </a:rPr>
                        <a:t> </a:t>
                      </a:r>
                      <a:endParaRPr lang="en-US" altLang="zh-CN" dirty="0" smtClean="0"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930413225"/>
                  </a:ext>
                </a:extLst>
              </a:tr>
              <a:tr h="41462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b="0" dirty="0" smtClean="0"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Research</a:t>
                      </a:r>
                      <a:r>
                        <a:rPr lang="en-US" altLang="zh-CN" b="0" baseline="0" dirty="0" smtClean="0"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 Experiences</a:t>
                      </a:r>
                      <a:endParaRPr lang="zh-CN" altLang="en-US" b="0" dirty="0" smtClean="0"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zh-CN" altLang="en-US" sz="1800" b="0" i="0" u="none" strike="noStrike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589108459"/>
                  </a:ext>
                </a:extLst>
              </a:tr>
              <a:tr h="17172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b="0" dirty="0" smtClean="0"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Research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b="0" dirty="0" smtClean="0"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Achievements</a:t>
                      </a:r>
                    </a:p>
                    <a:p>
                      <a:endParaRPr lang="en-US" dirty="0"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US" altLang="zh-CN" sz="1800" b="1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  <a:cs typeface="+mn-cs"/>
                        </a:rPr>
                        <a:t>Publications</a:t>
                      </a:r>
                      <a:r>
                        <a:rPr lang="zh-CN" altLang="en-US" sz="1800" b="1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  <a:cs typeface="+mn-cs"/>
                        </a:rPr>
                        <a:t>：</a:t>
                      </a:r>
                      <a:endParaRPr lang="en-US" altLang="zh-CN" sz="1800" b="1" kern="1200" dirty="0" smtClean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+mn-cs"/>
                      </a:endParaRPr>
                    </a:p>
                    <a:p>
                      <a:pPr lvl="0"/>
                      <a:r>
                        <a:rPr lang="en-US" altLang="zh-CN" sz="1800" b="0" i="0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  <a:cs typeface="+mn-cs"/>
                        </a:rPr>
                        <a:t>First</a:t>
                      </a:r>
                      <a:r>
                        <a:rPr lang="en-US" altLang="zh-CN" sz="1800" b="0" i="0" kern="1200" baseline="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  <a:cs typeface="+mn-cs"/>
                        </a:rPr>
                        <a:t> </a:t>
                      </a:r>
                      <a:r>
                        <a:rPr lang="en-US" altLang="zh-CN" sz="1800" b="0" i="0" kern="1200" baseline="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  <a:cs typeface="+mn-cs"/>
                        </a:rPr>
                        <a:t>author or Corresponding author</a:t>
                      </a:r>
                      <a:r>
                        <a:rPr lang="zh-CN" altLang="en-US" sz="1800" i="0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  <a:cs typeface="+mn-cs"/>
                        </a:rPr>
                        <a:t>：</a:t>
                      </a:r>
                      <a:r>
                        <a:rPr lang="en-US" altLang="zh-CN" sz="180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nb-NO" altLang="zh-CN" sz="180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J. Am. Chem. Soc. </a:t>
                      </a:r>
                      <a:r>
                        <a:rPr lang="nb-NO" altLang="zh-CN" sz="1800" b="1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lang="en-US" altLang="zh-CN" sz="1800" b="1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XX</a:t>
                      </a:r>
                      <a:r>
                        <a:rPr lang="zh-CN" altLang="en-US" sz="1800" b="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，</a:t>
                      </a:r>
                      <a:r>
                        <a:rPr lang="en-US" altLang="zh-CN" sz="180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Chem. </a:t>
                      </a:r>
                      <a:r>
                        <a:rPr lang="en-US" altLang="zh-CN" sz="1800" i="0" kern="1200" dirty="0" err="1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Commun</a:t>
                      </a:r>
                      <a:r>
                        <a:rPr lang="en-US" altLang="zh-CN" sz="1800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. </a:t>
                      </a:r>
                      <a:r>
                        <a:rPr lang="en-US" altLang="zh-CN" sz="1800" b="1" i="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20XX</a:t>
                      </a:r>
                      <a:endParaRPr lang="en-US" altLang="zh-CN" sz="1800" b="0" i="0" u="none" strike="noStrike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altLang="zh-CN" sz="18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Other publications (indicate the total number of publications excluding the ones with first author)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altLang="zh-CN" sz="1800" b="1" kern="1200" dirty="0" smtClean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800" b="1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+mn-ea"/>
                          <a:cs typeface="+mn-cs"/>
                        </a:rPr>
                        <a:t>Grants</a:t>
                      </a:r>
                      <a:r>
                        <a:rPr lang="zh-CN" altLang="en-US" sz="1800" b="1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+mn-ea"/>
                          <a:cs typeface="+mn-cs"/>
                        </a:rPr>
                        <a:t>：</a:t>
                      </a:r>
                      <a:endParaRPr lang="en-US" altLang="zh-CN" sz="1800" b="1" kern="1200" dirty="0" smtClean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+mn-ea"/>
                        <a:cs typeface="+mn-cs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800" b="0" i="0" u="none" strike="noStrike" kern="1200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1.</a:t>
                      </a:r>
                      <a:endParaRPr lang="en-US" altLang="zh-CN" sz="1800" b="1" kern="1200" dirty="0" smtClean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+mn-ea"/>
                        <a:cs typeface="+mn-cs"/>
                      </a:endParaRPr>
                    </a:p>
                    <a:p>
                      <a:endParaRPr lang="en-US" altLang="zh-CN" sz="1800" b="0" kern="1200" dirty="0" smtClean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800" b="1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+mn-ea"/>
                          <a:cs typeface="+mn-cs"/>
                        </a:rPr>
                        <a:t>Participated</a:t>
                      </a:r>
                      <a:r>
                        <a:rPr lang="en-US" altLang="zh-CN" sz="1800" b="1" kern="1200" baseline="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+mn-ea"/>
                          <a:cs typeface="+mn-cs"/>
                        </a:rPr>
                        <a:t> Grants</a:t>
                      </a:r>
                      <a:r>
                        <a:rPr lang="zh-CN" altLang="en-US" sz="1800" b="1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+mn-ea"/>
                          <a:cs typeface="+mn-cs"/>
                        </a:rPr>
                        <a:t>：</a:t>
                      </a:r>
                      <a:endParaRPr lang="en-US" altLang="zh-CN" sz="1800" b="1" kern="1200" dirty="0" smtClean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800" b="0" i="0" u="none" strike="noStrike" kern="1200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1.</a:t>
                      </a:r>
                      <a:endParaRPr lang="en-US" altLang="zh-CN" sz="1800" b="1" kern="1200" dirty="0" smtClean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+mn-ea"/>
                        <a:cs typeface="+mn-cs"/>
                      </a:endParaRPr>
                    </a:p>
                    <a:p>
                      <a:endParaRPr lang="en-US" altLang="zh-CN" sz="1800" b="0" i="0" u="none" strike="noStrike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800" b="1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  <a:cs typeface="+mn-cs"/>
                        </a:rPr>
                        <a:t>Patents</a:t>
                      </a:r>
                      <a:r>
                        <a:rPr lang="zh-CN" altLang="en-US" sz="1800" b="1" kern="1200" dirty="0" smtClean="0">
                          <a:solidFill>
                            <a:schemeClr val="tx1"/>
                          </a:solidFill>
                          <a:effectLst/>
                          <a:latin typeface="等线" panose="02010600030101010101" pitchFamily="2" charset="-122"/>
                          <a:ea typeface="等线" panose="02010600030101010101" pitchFamily="2" charset="-122"/>
                          <a:cs typeface="+mn-cs"/>
                        </a:rPr>
                        <a:t>：</a:t>
                      </a:r>
                      <a:endParaRPr lang="en-US" altLang="zh-CN" sz="1800" b="1" kern="1200" dirty="0" smtClean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+mn-cs"/>
                      </a:endParaRPr>
                    </a:p>
                    <a:p>
                      <a:r>
                        <a:rPr lang="en-US" altLang="zh-CN" sz="1800" b="0" i="0" u="none" strike="noStrike" kern="1200" baseline="0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1.</a:t>
                      </a:r>
                      <a:r>
                        <a:rPr lang="zh-CN" alt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（</a:t>
                      </a:r>
                      <a:r>
                        <a:rPr lang="en-US" altLang="zh-CN" sz="18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Name</a:t>
                      </a:r>
                      <a:r>
                        <a:rPr lang="zh-CN" alt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，</a:t>
                      </a:r>
                      <a:r>
                        <a:rPr lang="en-US" altLang="zh-CN" sz="18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the XXX (</a:t>
                      </a:r>
                      <a:r>
                        <a:rPr lang="en-US" altLang="zh-CN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eg</a:t>
                      </a:r>
                      <a:r>
                        <a:rPr lang="en-US" altLang="zh-CN" sz="18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. second) author</a:t>
                      </a:r>
                      <a:r>
                        <a:rPr lang="zh-CN" alt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）</a:t>
                      </a:r>
                      <a:endParaRPr lang="en-US" altLang="zh-CN" sz="1800" b="0" i="0" u="none" strike="noStrike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838661557"/>
                  </a:ext>
                </a:extLst>
              </a:tr>
            </a:tbl>
          </a:graphicData>
        </a:graphic>
      </p:graphicFrame>
      <p:sp>
        <p:nvSpPr>
          <p:cNvPr id="6" name="标题 1"/>
          <p:cNvSpPr txBox="1">
            <a:spLocks/>
          </p:cNvSpPr>
          <p:nvPr/>
        </p:nvSpPr>
        <p:spPr>
          <a:xfrm>
            <a:off x="7942963" y="-1"/>
            <a:ext cx="4108138" cy="760289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marL="0" algn="l" defTabSz="914400" rtl="0" eaLnBrk="1" latinLnBrk="0" hangingPunct="1">
              <a:lnSpc>
                <a:spcPct val="85000"/>
              </a:lnSpc>
              <a:spcBef>
                <a:spcPct val="0"/>
              </a:spcBef>
              <a:buNone/>
              <a:defRPr sz="3200" kern="1200" spc="-5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zh-CN" dirty="0" smtClean="0">
                <a:latin typeface="等线" panose="02010600030101010101" pitchFamily="2" charset="-122"/>
                <a:ea typeface="等线" panose="02010600030101010101" pitchFamily="2" charset="-122"/>
              </a:rPr>
              <a:t>Area</a:t>
            </a:r>
            <a:r>
              <a:rPr lang="zh-CN" altLang="en-US" dirty="0" smtClean="0">
                <a:latin typeface="等线" panose="02010600030101010101" pitchFamily="2" charset="-122"/>
                <a:ea typeface="等线" panose="02010600030101010101" pitchFamily="2" charset="-122"/>
              </a:rPr>
              <a:t>（</a:t>
            </a:r>
            <a:r>
              <a:rPr lang="en-US" altLang="zh-CN" dirty="0" err="1" smtClean="0">
                <a:latin typeface="等线" panose="02010600030101010101" pitchFamily="2" charset="-122"/>
                <a:ea typeface="等线" panose="02010600030101010101" pitchFamily="2" charset="-122"/>
              </a:rPr>
              <a:t>eg.Medi</a:t>
            </a:r>
            <a:r>
              <a:rPr lang="en-US" altLang="zh-CN" dirty="0" smtClean="0">
                <a:latin typeface="等线" panose="02010600030101010101" pitchFamily="2" charset="-122"/>
                <a:ea typeface="等线" panose="02010600030101010101" pitchFamily="2" charset="-122"/>
              </a:rPr>
              <a:t>-X</a:t>
            </a:r>
            <a:r>
              <a:rPr lang="zh-CN" altLang="en-US" dirty="0" smtClean="0">
                <a:latin typeface="等线" panose="02010600030101010101" pitchFamily="2" charset="-122"/>
                <a:ea typeface="等线" panose="02010600030101010101" pitchFamily="2" charset="-122"/>
              </a:rPr>
              <a:t>）</a:t>
            </a:r>
            <a:endParaRPr lang="en-US" dirty="0">
              <a:latin typeface="等线" panose="02010600030101010101" pitchFamily="2" charset="-122"/>
              <a:ea typeface="等线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919008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回顾">
  <a:themeElements>
    <a:clrScheme name="回顾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回顾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回顾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3F1AAB62-24C6-49D2-8E01-B56FAC9A3DC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1637</TotalTime>
  <Words>83</Words>
  <Application>Microsoft Office PowerPoint</Application>
  <PresentationFormat>宽屏</PresentationFormat>
  <Paragraphs>19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等线</vt:lpstr>
      <vt:lpstr>宋体</vt:lpstr>
      <vt:lpstr>Arial</vt:lpstr>
      <vt:lpstr>Calibri</vt:lpstr>
      <vt:lpstr>Calibri Light</vt:lpstr>
      <vt:lpstr>Times New Roman</vt:lpstr>
      <vt:lpstr>回顾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Medi-X拟聘</dc:title>
  <dc:creator>yangkun</dc:creator>
  <cp:lastModifiedBy>weiwh</cp:lastModifiedBy>
  <cp:revision>101</cp:revision>
  <dcterms:created xsi:type="dcterms:W3CDTF">2017-07-31T03:10:45Z</dcterms:created>
  <dcterms:modified xsi:type="dcterms:W3CDTF">2021-04-07T09:20:48Z</dcterms:modified>
</cp:coreProperties>
</file>

<file path=docProps/thumbnail.jpeg>
</file>